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62" r:id="rId2"/>
    <p:sldId id="256" r:id="rId3"/>
    <p:sldId id="257" r:id="rId4"/>
    <p:sldId id="259" r:id="rId5"/>
    <p:sldId id="258" r:id="rId6"/>
    <p:sldId id="261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4640" autoAdjust="0"/>
  </p:normalViewPr>
  <p:slideViewPr>
    <p:cSldViewPr>
      <p:cViewPr varScale="1">
        <p:scale>
          <a:sx n="78" d="100"/>
          <a:sy n="78" d="100"/>
        </p:scale>
        <p:origin x="-226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EBF9C-0450-43BE-AD23-CDF2B389F0DF}" type="datetimeFigureOut">
              <a:rPr lang="es-PA" smtClean="0"/>
              <a:pPr/>
              <a:t>06/14/16</a:t>
            </a:fld>
            <a:endParaRPr lang="es-PA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4AE3A-A83D-4633-B4D0-9C12BF7C6DE3}" type="slidenum">
              <a:rPr lang="es-PA" smtClean="0"/>
              <a:pPr/>
              <a:t>‹Nr.›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44972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4AE3A-A83D-4633-B4D0-9C12BF7C6DE3}" type="slidenum">
              <a:rPr lang="es-PA" smtClean="0"/>
              <a:pPr/>
              <a:t>8</a:t>
            </a:fld>
            <a:endParaRPr lang="es-P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7BFE-D682-420C-AE40-7CB7BDB13ECD}" type="datetimeFigureOut">
              <a:rPr lang="es-PA" smtClean="0"/>
              <a:pPr/>
              <a:t>06/14/16</a:t>
            </a:fld>
            <a:endParaRPr lang="es-PA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9427-7742-435A-93F9-4AE3A58EE1E4}" type="slidenum">
              <a:rPr lang="es-PA" smtClean="0"/>
              <a:pPr/>
              <a:t>‹Nr.›</a:t>
            </a:fld>
            <a:endParaRPr lang="es-PA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7BFE-D682-420C-AE40-7CB7BDB13ECD}" type="datetimeFigureOut">
              <a:rPr lang="es-PA" smtClean="0"/>
              <a:pPr/>
              <a:t>06/14/16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9427-7742-435A-93F9-4AE3A58EE1E4}" type="slidenum">
              <a:rPr lang="es-PA" smtClean="0"/>
              <a:pPr/>
              <a:t>‹Nr.›</a:t>
            </a:fld>
            <a:endParaRPr lang="es-P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7BFE-D682-420C-AE40-7CB7BDB13ECD}" type="datetimeFigureOut">
              <a:rPr lang="es-PA" smtClean="0"/>
              <a:pPr/>
              <a:t>06/14/16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9427-7742-435A-93F9-4AE3A58EE1E4}" type="slidenum">
              <a:rPr lang="es-PA" smtClean="0"/>
              <a:pPr/>
              <a:t>‹Nr.›</a:t>
            </a:fld>
            <a:endParaRPr lang="es-P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7BFE-D682-420C-AE40-7CB7BDB13ECD}" type="datetimeFigureOut">
              <a:rPr lang="es-PA" smtClean="0"/>
              <a:pPr/>
              <a:t>06/14/16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9427-7742-435A-93F9-4AE3A58EE1E4}" type="slidenum">
              <a:rPr lang="es-PA" smtClean="0"/>
              <a:pPr/>
              <a:t>‹Nr.›</a:t>
            </a:fld>
            <a:endParaRPr lang="es-P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7BFE-D682-420C-AE40-7CB7BDB13ECD}" type="datetimeFigureOut">
              <a:rPr lang="es-PA" smtClean="0"/>
              <a:pPr/>
              <a:t>06/14/16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34A9427-7742-435A-93F9-4AE3A58EE1E4}" type="slidenum">
              <a:rPr lang="es-PA" smtClean="0"/>
              <a:pPr/>
              <a:t>‹Nr.›</a:t>
            </a:fld>
            <a:endParaRPr lang="es-P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7BFE-D682-420C-AE40-7CB7BDB13ECD}" type="datetimeFigureOut">
              <a:rPr lang="es-PA" smtClean="0"/>
              <a:pPr/>
              <a:t>06/14/16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9427-7742-435A-93F9-4AE3A58EE1E4}" type="slidenum">
              <a:rPr lang="es-PA" smtClean="0"/>
              <a:pPr/>
              <a:t>‹Nr.›</a:t>
            </a:fld>
            <a:endParaRPr lang="es-P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7BFE-D682-420C-AE40-7CB7BDB13ECD}" type="datetimeFigureOut">
              <a:rPr lang="es-PA" smtClean="0"/>
              <a:pPr/>
              <a:t>06/14/16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9427-7742-435A-93F9-4AE3A58EE1E4}" type="slidenum">
              <a:rPr lang="es-PA" smtClean="0"/>
              <a:pPr/>
              <a:t>‹Nr.›</a:t>
            </a:fld>
            <a:endParaRPr lang="es-P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7BFE-D682-420C-AE40-7CB7BDB13ECD}" type="datetimeFigureOut">
              <a:rPr lang="es-PA" smtClean="0"/>
              <a:pPr/>
              <a:t>06/14/16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9427-7742-435A-93F9-4AE3A58EE1E4}" type="slidenum">
              <a:rPr lang="es-PA" smtClean="0"/>
              <a:pPr/>
              <a:t>‹Nr.›</a:t>
            </a:fld>
            <a:endParaRPr lang="es-P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7BFE-D682-420C-AE40-7CB7BDB13ECD}" type="datetimeFigureOut">
              <a:rPr lang="es-PA" smtClean="0"/>
              <a:pPr/>
              <a:t>06/14/16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9427-7742-435A-93F9-4AE3A58EE1E4}" type="slidenum">
              <a:rPr lang="es-PA" smtClean="0"/>
              <a:pPr/>
              <a:t>‹Nr.›</a:t>
            </a:fld>
            <a:endParaRPr lang="es-P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7BFE-D682-420C-AE40-7CB7BDB13ECD}" type="datetimeFigureOut">
              <a:rPr lang="es-PA" smtClean="0"/>
              <a:pPr/>
              <a:t>06/14/16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9427-7742-435A-93F9-4AE3A58EE1E4}" type="slidenum">
              <a:rPr lang="es-PA" smtClean="0"/>
              <a:pPr/>
              <a:t>‹Nr.›</a:t>
            </a:fld>
            <a:endParaRPr lang="es-P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7BFE-D682-420C-AE40-7CB7BDB13ECD}" type="datetimeFigureOut">
              <a:rPr lang="es-PA" smtClean="0"/>
              <a:pPr/>
              <a:t>06/14/16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9427-7742-435A-93F9-4AE3A58EE1E4}" type="slidenum">
              <a:rPr lang="es-PA" smtClean="0"/>
              <a:pPr/>
              <a:t>‹Nr.›</a:t>
            </a:fld>
            <a:endParaRPr lang="es-P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DC27BFE-D682-420C-AE40-7CB7BDB13ECD}" type="datetimeFigureOut">
              <a:rPr lang="es-PA" smtClean="0"/>
              <a:pPr/>
              <a:t>06/14/16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34A9427-7742-435A-93F9-4AE3A58EE1E4}" type="slidenum">
              <a:rPr lang="es-PA" smtClean="0"/>
              <a:pPr/>
              <a:t>‹Nr.›</a:t>
            </a:fld>
            <a:endParaRPr lang="es-P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blanca.jp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3"/>
            <a:ext cx="2771800" cy="4347077"/>
          </a:xfrm>
          <a:prstGeom prst="rect">
            <a:avLst/>
          </a:prstGeom>
        </p:spPr>
      </p:pic>
      <p:pic>
        <p:nvPicPr>
          <p:cNvPr id="14" name="13 Imagen" descr="container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46805"/>
            <a:ext cx="4283968" cy="2611196"/>
          </a:xfrm>
          <a:prstGeom prst="rect">
            <a:avLst/>
          </a:prstGeom>
        </p:spPr>
      </p:pic>
      <p:pic>
        <p:nvPicPr>
          <p:cNvPr id="13" name="12 Imagen" descr="LM_Services_Flo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3805155"/>
            <a:ext cx="3171029" cy="3052846"/>
          </a:xfrm>
          <a:prstGeom prst="rect">
            <a:avLst/>
          </a:prstGeom>
        </p:spPr>
      </p:pic>
      <p:pic>
        <p:nvPicPr>
          <p:cNvPr id="1027" name="Picture 3" descr="C:\Users\Maritza\Downloads\image003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1244" y="4060582"/>
            <a:ext cx="4979268" cy="279741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814075" cy="184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ROLA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1800" y="0"/>
            <a:ext cx="3157364" cy="2470981"/>
          </a:xfrm>
          <a:prstGeom prst="rect">
            <a:avLst/>
          </a:prstGeom>
        </p:spPr>
      </p:pic>
      <p:pic>
        <p:nvPicPr>
          <p:cNvPr id="8" name="7 Imagen" descr="ren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68145" y="0"/>
            <a:ext cx="3312368" cy="2420888"/>
          </a:xfrm>
          <a:prstGeom prst="rect">
            <a:avLst/>
          </a:prstGeom>
        </p:spPr>
      </p:pic>
      <p:pic>
        <p:nvPicPr>
          <p:cNvPr id="9" name="8 Imagen" descr="TALLER.jpe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94457" y="2420888"/>
            <a:ext cx="3086055" cy="1728192"/>
          </a:xfrm>
          <a:prstGeom prst="rect">
            <a:avLst/>
          </a:prstGeom>
        </p:spPr>
      </p:pic>
      <p:pic>
        <p:nvPicPr>
          <p:cNvPr id="12" name="0 Imagen" descr="LM.jp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99792" y="1844824"/>
            <a:ext cx="3600400" cy="2520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4221978" cy="617240"/>
          </a:xfrm>
        </p:spPr>
        <p:txBody>
          <a:bodyPr>
            <a:normAutofit/>
          </a:bodyPr>
          <a:lstStyle/>
          <a:p>
            <a:r>
              <a:rPr lang="es-PA" sz="3000" dirty="0" smtClean="0">
                <a:solidFill>
                  <a:schemeClr val="bg1"/>
                </a:solidFill>
              </a:rPr>
              <a:t>comunicación</a:t>
            </a:r>
            <a:endParaRPr lang="es-PA" sz="3000" dirty="0">
              <a:solidFill>
                <a:schemeClr val="bg1"/>
              </a:solidFill>
            </a:endParaRPr>
          </a:p>
        </p:txBody>
      </p:sp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>
          <a:xfrm>
            <a:off x="2051720" y="2429445"/>
            <a:ext cx="4136504" cy="720080"/>
          </a:xfrm>
        </p:spPr>
        <p:txBody>
          <a:bodyPr/>
          <a:lstStyle/>
          <a:p>
            <a:r>
              <a:rPr lang="es-PA" dirty="0" err="1" smtClean="0"/>
              <a:t>lmservicespa</a:t>
            </a:r>
            <a:endParaRPr lang="es-PA" dirty="0"/>
          </a:p>
        </p:txBody>
      </p:sp>
      <p:pic>
        <p:nvPicPr>
          <p:cNvPr id="10" name="9 Imagen" descr="instagram.jp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213421"/>
            <a:ext cx="1008112" cy="1008112"/>
          </a:xfrm>
          <a:prstGeom prst="rect">
            <a:avLst/>
          </a:prstGeom>
        </p:spPr>
      </p:pic>
      <p:pic>
        <p:nvPicPr>
          <p:cNvPr id="12" name="11 Imagen" descr="facebo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293541"/>
            <a:ext cx="1008112" cy="1008112"/>
          </a:xfrm>
          <a:prstGeom prst="rect">
            <a:avLst/>
          </a:prstGeom>
        </p:spPr>
      </p:pic>
      <p:pic>
        <p:nvPicPr>
          <p:cNvPr id="13" name="12 Imagen" descr="twitt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373661"/>
            <a:ext cx="999555" cy="999555"/>
          </a:xfrm>
          <a:prstGeom prst="rect">
            <a:avLst/>
          </a:prstGeom>
        </p:spPr>
      </p:pic>
      <p:pic>
        <p:nvPicPr>
          <p:cNvPr id="14" name="13 Imagen" descr="telefono.jp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5" y="1349324"/>
            <a:ext cx="1008112" cy="798709"/>
          </a:xfrm>
          <a:prstGeom prst="rect">
            <a:avLst/>
          </a:prstGeom>
        </p:spPr>
      </p:pic>
      <p:pic>
        <p:nvPicPr>
          <p:cNvPr id="17" name="16 Imagen" descr="internet.jpe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5453781"/>
            <a:ext cx="999555" cy="999555"/>
          </a:xfrm>
          <a:prstGeom prst="rect">
            <a:avLst/>
          </a:prstGeom>
        </p:spPr>
      </p:pic>
      <p:sp>
        <p:nvSpPr>
          <p:cNvPr id="18" name="7 Subtítulo"/>
          <p:cNvSpPr txBox="1">
            <a:spLocks/>
          </p:cNvSpPr>
          <p:nvPr/>
        </p:nvSpPr>
        <p:spPr>
          <a:xfrm>
            <a:off x="2708176" y="1501725"/>
            <a:ext cx="4136504" cy="7200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s-PA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Llámenos al 396-4351</a:t>
            </a:r>
            <a:endParaRPr kumimoji="0" lang="es-P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7 Subtítulo"/>
          <p:cNvSpPr txBox="1">
            <a:spLocks/>
          </p:cNvSpPr>
          <p:nvPr/>
        </p:nvSpPr>
        <p:spPr>
          <a:xfrm>
            <a:off x="1979712" y="3509565"/>
            <a:ext cx="4136504" cy="7200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es-PA" sz="2800" dirty="0" smtClean="0"/>
              <a:t>LM Services</a:t>
            </a:r>
            <a:endParaRPr kumimoji="0" lang="es-P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7 Subtítulo"/>
          <p:cNvSpPr txBox="1">
            <a:spLocks/>
          </p:cNvSpPr>
          <p:nvPr/>
        </p:nvSpPr>
        <p:spPr>
          <a:xfrm>
            <a:off x="2987824" y="4589685"/>
            <a:ext cx="4136504" cy="7200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s-P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@lm</a:t>
            </a:r>
            <a:r>
              <a:rPr lang="es-PA" sz="2800" dirty="0" err="1" smtClean="0"/>
              <a:t>servicespa</a:t>
            </a:r>
            <a:endParaRPr kumimoji="0" lang="es-P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7 Subtítulo"/>
          <p:cNvSpPr txBox="1">
            <a:spLocks/>
          </p:cNvSpPr>
          <p:nvPr/>
        </p:nvSpPr>
        <p:spPr>
          <a:xfrm>
            <a:off x="2987824" y="5597797"/>
            <a:ext cx="5760640" cy="72008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es-PA" sz="2800" dirty="0" smtClean="0"/>
              <a:t>Visítanos en www.lmservices.com.pa</a:t>
            </a:r>
            <a:endParaRPr kumimoji="0" lang="es-P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Marcador de contenido" descr="10583948_592240660940323_5920292754930104706_n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-26988"/>
            <a:ext cx="9144000" cy="6858001"/>
          </a:xfrm>
        </p:spPr>
      </p:pic>
      <p:sp>
        <p:nvSpPr>
          <p:cNvPr id="21" name="20 Subtítulo"/>
          <p:cNvSpPr>
            <a:spLocks noGrp="1"/>
          </p:cNvSpPr>
          <p:nvPr>
            <p:ph type="subTitle" idx="1"/>
          </p:nvPr>
        </p:nvSpPr>
        <p:spPr>
          <a:xfrm>
            <a:off x="3743070" y="2396480"/>
            <a:ext cx="3997282" cy="1752600"/>
          </a:xfrm>
        </p:spPr>
        <p:txBody>
          <a:bodyPr>
            <a:normAutofit lnSpcReduction="10000"/>
          </a:bodyPr>
          <a:lstStyle/>
          <a:p>
            <a:pPr algn="just"/>
            <a:r>
              <a:rPr lang="es-PA" sz="2200" dirty="0" smtClean="0"/>
              <a:t>Prestar un servicio seguro, eficiente, eficaz, cumpliendo los estándares internacionales y generando la mayor satisfacción al cliente.</a:t>
            </a:r>
            <a:endParaRPr lang="es-PA" sz="2200" dirty="0"/>
          </a:p>
        </p:txBody>
      </p:sp>
      <p:pic>
        <p:nvPicPr>
          <p:cNvPr id="17" name="0 Imagen" descr="LM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76456" y="6509608"/>
            <a:ext cx="391353" cy="238001"/>
          </a:xfrm>
          <a:prstGeom prst="rect">
            <a:avLst/>
          </a:prstGeom>
        </p:spPr>
      </p:pic>
      <p:sp>
        <p:nvSpPr>
          <p:cNvPr id="22" name="20 Subtítulo"/>
          <p:cNvSpPr txBox="1">
            <a:spLocks/>
          </p:cNvSpPr>
          <p:nvPr/>
        </p:nvSpPr>
        <p:spPr>
          <a:xfrm>
            <a:off x="5580112" y="260648"/>
            <a:ext cx="3997282" cy="620688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P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MISION</a:t>
            </a:r>
            <a:endParaRPr kumimoji="0" lang="es-PA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Marcador de contenido" descr="ren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8000"/>
          </a:xfrm>
        </p:spPr>
      </p:pic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3923928" y="4509120"/>
            <a:ext cx="4248472" cy="1800200"/>
          </a:xfrm>
        </p:spPr>
        <p:txBody>
          <a:bodyPr>
            <a:noAutofit/>
          </a:bodyPr>
          <a:lstStyle/>
          <a:p>
            <a:r>
              <a:rPr lang="es-PA" sz="2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Ser la empresa líder en logística  y transporte de carga en el mercado Panameño</a:t>
            </a:r>
            <a:endParaRPr lang="es-PA" sz="2600" b="1" dirty="0"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6" name="20 Subtítulo"/>
          <p:cNvSpPr txBox="1">
            <a:spLocks/>
          </p:cNvSpPr>
          <p:nvPr/>
        </p:nvSpPr>
        <p:spPr>
          <a:xfrm>
            <a:off x="323528" y="260648"/>
            <a:ext cx="3997282" cy="620688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s-PA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VISION</a:t>
            </a:r>
            <a:endParaRPr kumimoji="0" lang="es-PA" sz="3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ONTENEDORE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20 Subtítulo"/>
          <p:cNvSpPr txBox="1">
            <a:spLocks/>
          </p:cNvSpPr>
          <p:nvPr/>
        </p:nvSpPr>
        <p:spPr>
          <a:xfrm>
            <a:off x="5436096" y="116632"/>
            <a:ext cx="3997282" cy="620688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s-PA" sz="2600" b="1" dirty="0" smtClean="0">
                <a:solidFill>
                  <a:schemeClr val="bg1"/>
                </a:solidFill>
              </a:rPr>
              <a:t>GRUPO DE TRABAJO</a:t>
            </a:r>
            <a:endParaRPr kumimoji="0" lang="es-PA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8 Título"/>
          <p:cNvSpPr>
            <a:spLocks noGrp="1"/>
          </p:cNvSpPr>
          <p:nvPr>
            <p:ph type="title"/>
          </p:nvPr>
        </p:nvSpPr>
        <p:spPr>
          <a:xfrm>
            <a:off x="323528" y="4437112"/>
            <a:ext cx="5112568" cy="2376264"/>
          </a:xfrm>
          <a:effectLst>
            <a:outerShdw blurRad="50800" dist="50800" dir="5400000" algn="ctr" rotWithShape="0">
              <a:srgbClr val="000000"/>
            </a:outerShdw>
          </a:effectLst>
        </p:spPr>
        <p:txBody>
          <a:bodyPr>
            <a:noAutofit/>
          </a:bodyPr>
          <a:lstStyle/>
          <a:p>
            <a:r>
              <a:rPr lang="es-PA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LM Services contamos con un equipo de trabajo comprometido con la satisfacción de nuestros clientes.</a:t>
            </a:r>
            <a:endParaRPr lang="es-PA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M_Services_Flo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3145"/>
            <a:ext cx="9144000" cy="6891145"/>
          </a:xfrm>
          <a:prstGeom prst="rect">
            <a:avLst/>
          </a:prstGeom>
        </p:spPr>
      </p:pic>
      <p:sp>
        <p:nvSpPr>
          <p:cNvPr id="6" name="8 Título"/>
          <p:cNvSpPr>
            <a:spLocks noGrp="1"/>
          </p:cNvSpPr>
          <p:nvPr>
            <p:ph type="title"/>
          </p:nvPr>
        </p:nvSpPr>
        <p:spPr>
          <a:xfrm>
            <a:off x="4139952" y="4149080"/>
            <a:ext cx="4752528" cy="2232248"/>
          </a:xfrm>
        </p:spPr>
        <p:txBody>
          <a:bodyPr>
            <a:noAutofit/>
          </a:bodyPr>
          <a:lstStyle/>
          <a:p>
            <a:r>
              <a:rPr lang="es-PA" sz="2800" dirty="0" smtClean="0">
                <a:solidFill>
                  <a:schemeClr val="tx1"/>
                </a:solidFill>
              </a:rPr>
              <a:t>Con una flota estandarizada de cabezales, chasises y mesas en excelentes condiciones para brindar un servicio garantizado</a:t>
            </a:r>
            <a:endParaRPr lang="es-PA" sz="2800" dirty="0">
              <a:solidFill>
                <a:schemeClr val="tx1"/>
              </a:solidFill>
            </a:endParaRPr>
          </a:p>
        </p:txBody>
      </p:sp>
      <p:sp>
        <p:nvSpPr>
          <p:cNvPr id="7" name="20 Subtítulo"/>
          <p:cNvSpPr txBox="1">
            <a:spLocks/>
          </p:cNvSpPr>
          <p:nvPr/>
        </p:nvSpPr>
        <p:spPr>
          <a:xfrm>
            <a:off x="323528" y="144016"/>
            <a:ext cx="3997282" cy="620688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s-PA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NUESTRA FLOTA</a:t>
            </a:r>
            <a:endParaRPr kumimoji="0" lang="es-PA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ROL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12" y="0"/>
            <a:ext cx="9144000" cy="6858000"/>
          </a:xfrm>
          <a:prstGeom prst="rect">
            <a:avLst/>
          </a:prstGeom>
        </p:spPr>
      </p:pic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0" y="363488"/>
            <a:ext cx="3419872" cy="473224"/>
          </a:xfrm>
        </p:spPr>
        <p:txBody>
          <a:bodyPr>
            <a:noAutofit/>
          </a:bodyPr>
          <a:lstStyle/>
          <a:p>
            <a:r>
              <a:rPr lang="es-PA" sz="3600" dirty="0" smtClean="0">
                <a:solidFill>
                  <a:schemeClr val="bg1"/>
                </a:solidFill>
              </a:rPr>
              <a:t>experiencia</a:t>
            </a:r>
            <a:endParaRPr lang="es-PA" sz="3600" dirty="0">
              <a:solidFill>
                <a:schemeClr val="bg1"/>
              </a:solidFill>
            </a:endParaRPr>
          </a:p>
        </p:txBody>
      </p:sp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>
          <a:xfrm>
            <a:off x="251520" y="5445224"/>
            <a:ext cx="8892480" cy="2448272"/>
          </a:xfrm>
        </p:spPr>
        <p:txBody>
          <a:bodyPr>
            <a:normAutofit/>
          </a:bodyPr>
          <a:lstStyle/>
          <a:p>
            <a:pPr algn="just"/>
            <a:r>
              <a:rPr lang="es-PA" sz="2600" dirty="0" smtClean="0"/>
              <a:t>Contamos con la grata experiencia de trabajar con clientes como Cochéz y Novey con quienes gozamos de alta reputación por la calidad en el servicio prestado</a:t>
            </a:r>
            <a:endParaRPr lang="es-PA" sz="2600" dirty="0"/>
          </a:p>
        </p:txBody>
      </p:sp>
      <p:sp>
        <p:nvSpPr>
          <p:cNvPr id="2050" name="AutoShape 2" descr="Image result for geo f. novey pana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2052" name="AutoShape 4" descr="Image result for geo f. novey pana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pic>
        <p:nvPicPr>
          <p:cNvPr id="12" name="11 Imagen" descr="novey.jp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388718"/>
            <a:ext cx="1752600" cy="552450"/>
          </a:xfrm>
          <a:prstGeom prst="rect">
            <a:avLst/>
          </a:prstGeom>
        </p:spPr>
      </p:pic>
      <p:pic>
        <p:nvPicPr>
          <p:cNvPr id="13" name="12 Imagen" descr="cochez.jp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3505572"/>
            <a:ext cx="1752600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Título"/>
          <p:cNvSpPr>
            <a:spLocks noGrp="1"/>
          </p:cNvSpPr>
          <p:nvPr>
            <p:ph type="title"/>
          </p:nvPr>
        </p:nvSpPr>
        <p:spPr>
          <a:xfrm>
            <a:off x="4355976" y="188640"/>
            <a:ext cx="4618856" cy="706090"/>
          </a:xfrm>
        </p:spPr>
        <p:txBody>
          <a:bodyPr>
            <a:normAutofit/>
          </a:bodyPr>
          <a:lstStyle/>
          <a:p>
            <a:r>
              <a:rPr lang="es-PA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TALLER</a:t>
            </a:r>
            <a:endParaRPr lang="es-PA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22 Marcador de contenido"/>
          <p:cNvSpPr>
            <a:spLocks noGrp="1"/>
          </p:cNvSpPr>
          <p:nvPr>
            <p:ph sz="half" idx="2"/>
          </p:nvPr>
        </p:nvSpPr>
        <p:spPr>
          <a:xfrm>
            <a:off x="4499992" y="260648"/>
            <a:ext cx="4038600" cy="2232249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es-PA" sz="2000" dirty="0" smtClean="0"/>
          </a:p>
          <a:p>
            <a:pPr algn="just">
              <a:buNone/>
            </a:pPr>
            <a:r>
              <a:rPr lang="es-PA" sz="2000" dirty="0" smtClean="0"/>
              <a:t>    </a:t>
            </a:r>
          </a:p>
          <a:p>
            <a:pPr algn="just">
              <a:buNone/>
            </a:pPr>
            <a:r>
              <a:rPr lang="es-PA" sz="2000" dirty="0" smtClean="0"/>
              <a:t>      Con una solida estructura de mantenimiento, a fin de garantizar  un alto índice de disponibilidad de los equipos, de igual forma poseemos nuestro propio inventario de repuestos.</a:t>
            </a:r>
            <a:endParaRPr lang="es-PA" sz="2000" dirty="0"/>
          </a:p>
        </p:txBody>
      </p:sp>
      <p:sp>
        <p:nvSpPr>
          <p:cNvPr id="3074" name="AutoShape 2" descr="https://encrypted-tbn1.gstatic.com/images?q=tbn:ANd9GcS6aX2X6pCqVvA1KV4_0T1lhLiHrYtQxTHqwq6IxGanNMiJaC1x5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pic>
        <p:nvPicPr>
          <p:cNvPr id="8" name="7 Imagen" descr="TALLER1.jp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81277"/>
            <a:ext cx="3744416" cy="2491739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4499992" y="3835290"/>
            <a:ext cx="3528392" cy="138499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indent="-411480" algn="just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s-PA" sz="2000" dirty="0" smtClean="0"/>
              <a:t>      Vehículo de rescate totalmente equipado y mecánicos altamente calificados.</a:t>
            </a:r>
          </a:p>
          <a:p>
            <a:pPr marL="548640" indent="-411480" algn="just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s-PA" sz="2000" dirty="0" smtClean="0"/>
              <a:t> </a:t>
            </a:r>
          </a:p>
        </p:txBody>
      </p:sp>
      <p:pic>
        <p:nvPicPr>
          <p:cNvPr id="3078" name="Picture 6" descr="https://scontent-ord1-1.xx.fbcdn.net/hphotos-xlf1/v/t1.0-9/12814473_585765584921164_4418629908812459967_n.jpg?oh=b50cd922efc878b861d6f9480ef70479&amp;oe=57AF6B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6"/>
            <a:ext cx="3744416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323528" y="1268760"/>
            <a:ext cx="384230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-357179" y="188640"/>
            <a:ext cx="3933946" cy="617240"/>
          </a:xfrm>
        </p:spPr>
        <p:txBody>
          <a:bodyPr>
            <a:normAutofit/>
          </a:bodyPr>
          <a:lstStyle/>
          <a:p>
            <a:r>
              <a:rPr lang="es-PA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TECNOLOGÍA</a:t>
            </a:r>
            <a:endParaRPr lang="es-PA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4499992" y="1171458"/>
            <a:ext cx="4352528" cy="1681478"/>
          </a:xfrm>
        </p:spPr>
        <p:txBody>
          <a:bodyPr>
            <a:normAutofit fontScale="92500"/>
          </a:bodyPr>
          <a:lstStyle/>
          <a:p>
            <a:pPr algn="just"/>
            <a:r>
              <a:rPr lang="es-PA" sz="2600" dirty="0" smtClean="0"/>
              <a:t>Plataforma de seguimiento continuo para dar información de forma inmediata a nuestros clientes.</a:t>
            </a:r>
            <a:endParaRPr lang="es-PA" sz="2600" dirty="0"/>
          </a:p>
        </p:txBody>
      </p:sp>
      <p:sp>
        <p:nvSpPr>
          <p:cNvPr id="8" name="6 Subtítulo"/>
          <p:cNvSpPr txBox="1">
            <a:spLocks/>
          </p:cNvSpPr>
          <p:nvPr/>
        </p:nvSpPr>
        <p:spPr>
          <a:xfrm>
            <a:off x="4499992" y="4005064"/>
            <a:ext cx="4352528" cy="168147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es-PA" sz="2600" dirty="0" smtClean="0"/>
              <a:t>Informes de gestión y cumplimiento de nuestro servicio.</a:t>
            </a:r>
            <a:endParaRPr kumimoji="0" lang="es-PA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8 Imagen" descr="GRAFIC.jp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1140" y="4077072"/>
            <a:ext cx="3816477" cy="1908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at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561082"/>
            <a:ext cx="6275040" cy="635670"/>
          </a:xfrm>
        </p:spPr>
        <p:txBody>
          <a:bodyPr>
            <a:noAutofit/>
          </a:bodyPr>
          <a:lstStyle/>
          <a:p>
            <a:r>
              <a:rPr lang="es-PA" sz="3000" b="1" dirty="0" smtClean="0">
                <a:solidFill>
                  <a:schemeClr val="bg1"/>
                </a:solidFill>
              </a:rPr>
              <a:t>FILOSOFIA</a:t>
            </a:r>
            <a:endParaRPr lang="es-PA" sz="3000" b="1" dirty="0">
              <a:solidFill>
                <a:schemeClr val="bg1"/>
              </a:solidFill>
            </a:endParaRPr>
          </a:p>
        </p:txBody>
      </p:sp>
      <p:sp>
        <p:nvSpPr>
          <p:cNvPr id="10" name="6 Subtítulo"/>
          <p:cNvSpPr txBox="1">
            <a:spLocks/>
          </p:cNvSpPr>
          <p:nvPr/>
        </p:nvSpPr>
        <p:spPr>
          <a:xfrm>
            <a:off x="395536" y="4581128"/>
            <a:ext cx="7848872" cy="168147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es-PA" sz="2800" noProof="0" dirty="0" smtClean="0"/>
              <a:t>     En LM Services no buscamos ser un proveedor más de transporte, queremos ser un aliado operativo que ayude a obtención de metas para un beneficio común.</a:t>
            </a:r>
            <a:endParaRPr kumimoji="0" lang="es-P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1499</TotalTime>
  <Words>218</Words>
  <Application>Microsoft Macintosh PowerPoint</Application>
  <PresentationFormat>Presentación en pantalla (4:3)</PresentationFormat>
  <Paragraphs>28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Vértice</vt:lpstr>
      <vt:lpstr>Presentación de PowerPoint</vt:lpstr>
      <vt:lpstr>Presentación de PowerPoint</vt:lpstr>
      <vt:lpstr>Ser la empresa líder en logística  y transporte de carga en el mercado Panameño</vt:lpstr>
      <vt:lpstr>En LM Services contamos con un equipo de trabajo comprometido con la satisfacción de nuestros clientes.</vt:lpstr>
      <vt:lpstr>Con una flota estandarizada de cabezales, chasises y mesas en excelentes condiciones para brindar un servicio garantizado</vt:lpstr>
      <vt:lpstr>experiencia</vt:lpstr>
      <vt:lpstr>TALLER</vt:lpstr>
      <vt:lpstr>TECNOLOGÍA</vt:lpstr>
      <vt:lpstr>FILOSOFIA</vt:lpstr>
      <vt:lpstr>comunicación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mamb_18@hotmail.com</dc:creator>
  <cp:lastModifiedBy>Katsumi Chan</cp:lastModifiedBy>
  <cp:revision>64</cp:revision>
  <dcterms:created xsi:type="dcterms:W3CDTF">2016-04-15T17:45:00Z</dcterms:created>
  <dcterms:modified xsi:type="dcterms:W3CDTF">2016-06-14T22:09:16Z</dcterms:modified>
</cp:coreProperties>
</file>